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569" autoAdjust="0"/>
  </p:normalViewPr>
  <p:slideViewPr>
    <p:cSldViewPr snapToGrid="0">
      <p:cViewPr varScale="1">
        <p:scale>
          <a:sx n="125" d="100"/>
          <a:sy n="125" d="100"/>
        </p:scale>
        <p:origin x="1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5T15:04:45.412" v="3448" actId="1035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5T15:04:45.412" v="3448" actId="1035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5T15:04:45.412" v="3448" actId="1035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5T15:04:45.412" v="3448" actId="1035"/>
          <ac:spMkLst>
            <pc:docMk/>
            <pc:sldMk cId="2928688312" sldId="346"/>
            <ac:spMk id="7" creationId="{96B169DB-BEC8-4F85-B495-915E882A9FF4}"/>
          </ac:spMkLst>
        </pc:spChg>
        <pc:picChg chg="add mod">
          <ac:chgData name="Zhao Xiong" userId="5eba49e5-2895-4cd9-83e8-b3064fe76704" providerId="ADAL" clId="{D82DBE08-D358-401E-B916-C3CF32898FE7}" dt="2022-09-05T15:04:45.412" v="3448" actId="1035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04:45.412" v="3448" actId="1035"/>
          <ac:picMkLst>
            <pc:docMk/>
            <pc:sldMk cId="2928688312" sldId="346"/>
            <ac:picMk id="6" creationId="{CF59D274-7761-4E34-A1BF-5379D056002E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">
        <pc:chgData name="Zhao Xiong" userId="5eba49e5-2895-4cd9-83e8-b3064fe76704" providerId="ADAL" clId="{D82DBE08-D358-401E-B916-C3CF32898FE7}" dt="2022-09-05T14:41:53.715" v="3238"/>
        <pc:sldMkLst>
          <pc:docMk/>
          <pc:sldMk cId="1089315912" sldId="351"/>
        </pc:sldMkLst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468630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5ED89-E05F-484E-A4DB-B51DFCCB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1" y="2189905"/>
            <a:ext cx="5679068" cy="2496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218990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468630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5009</Words>
  <Application>Microsoft Office PowerPoint</Application>
  <PresentationFormat>Widescreen</PresentationFormat>
  <Paragraphs>492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2022-09-05T15:04:47Z</dcterms:modified>
</cp:coreProperties>
</file>